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1" r:id="rId3"/>
    <p:sldId id="273" r:id="rId4"/>
    <p:sldId id="272" r:id="rId5"/>
    <p:sldId id="274" r:id="rId6"/>
    <p:sldId id="270" r:id="rId7"/>
    <p:sldId id="257" r:id="rId8"/>
    <p:sldId id="259" r:id="rId9"/>
    <p:sldId id="269" r:id="rId10"/>
    <p:sldId id="265" r:id="rId11"/>
    <p:sldId id="260" r:id="rId12"/>
    <p:sldId id="261" r:id="rId13"/>
    <p:sldId id="266" r:id="rId14"/>
    <p:sldId id="264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7/11/2017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aVGt-IbuhU?t=55m56s" TargetMode="External"/><Relationship Id="rId2" Type="http://schemas.openxmlformats.org/officeDocument/2006/relationships/hyperlink" Target="https://www.youtube.com/watch?v=zaVGt-IbuhU&amp;feature=youtu.be&amp;t=1h1m47s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youtube.com/watch?v=zaVGt-IbuhU&amp;feature=youtu.be&amp;t=42m39s" TargetMode="External"/><Relationship Id="rId4" Type="http://schemas.openxmlformats.org/officeDocument/2006/relationships/hyperlink" Target="https://timelinestoryteller.com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tore.office.com/en-us/appshome.aspx?productgroup=PowerBI&amp;ui=en-US&amp;rs=en-US&amp;ad=U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2F3A-69E8-4851-BC74-5203EF91D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841500"/>
            <a:ext cx="8991600" cy="2400300"/>
          </a:xfrm>
        </p:spPr>
        <p:txBody>
          <a:bodyPr>
            <a:normAutofit/>
          </a:bodyPr>
          <a:lstStyle/>
          <a:p>
            <a:r>
              <a:rPr lang="en-US" dirty="0"/>
              <a:t>Power BI: </a:t>
            </a:r>
            <a:br>
              <a:rPr lang="en-US" dirty="0"/>
            </a:br>
            <a:r>
              <a:rPr lang="en-US" dirty="0"/>
              <a:t>What’s New? </a:t>
            </a:r>
            <a:br>
              <a:rPr lang="en-US" dirty="0"/>
            </a:br>
            <a:r>
              <a:rPr lang="en-US" dirty="0"/>
              <a:t>What’s Next?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2309D-E79D-4239-A9E6-250797C868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Rich Deken</a:t>
            </a:r>
          </a:p>
          <a:p>
            <a:r>
              <a:rPr lang="en-US" dirty="0"/>
              <a:t>Bennett Adelson</a:t>
            </a:r>
          </a:p>
          <a:p>
            <a:r>
              <a:rPr lang="en-US" dirty="0"/>
              <a:t>11 July 2017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12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EBE46-960B-43A5-BB32-A898C26D6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Measures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996E91-1BA6-40F2-BF6F-4347D9F900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0438" y="3194599"/>
            <a:ext cx="7731125" cy="198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772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0A521-BA80-417D-A212-51C2789CA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Visio Visuals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1CD5782-0AE1-4893-94AF-AD76BF59E97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2687" y="2638425"/>
            <a:ext cx="4866626" cy="3101975"/>
          </a:xfrm>
          <a:prstGeom prst="rect">
            <a:avLst/>
          </a:prstGeom>
          <a:ln w="6350" cap="sq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400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7285A-557A-42A5-86B9-0C8FDA555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BI Apps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A71BE5-DCFE-4B80-8704-7CE3934BE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7BA944-02B4-4A9E-92ED-E348D96AE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00" y="2474535"/>
            <a:ext cx="76962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7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21C7-D937-4188-A040-771033BA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Reuse Power BI Models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92E3FBB-F7EB-4170-A925-C99A3B7F80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2812" y="2592243"/>
            <a:ext cx="5906376" cy="31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04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EE5E-0C27-44AF-9CEA-2652DAA8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BI Premium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B3972-7464-415E-B90C-E5F8B44CB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43E4C-BD11-47CE-9466-2434987F7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1F526-2D99-417A-AC9E-39C4D4E1F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coming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17C9A-7323-4523-8745-0AA26D0790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What-if analysis</a:t>
            </a:r>
            <a:endParaRPr lang="en-US" dirty="0"/>
          </a:p>
          <a:p>
            <a:r>
              <a:rPr lang="en-US" dirty="0"/>
              <a:t>Bookmarking and </a:t>
            </a:r>
            <a:r>
              <a:rPr lang="en-US" dirty="0">
                <a:hlinkClick r:id="rId3"/>
              </a:rPr>
              <a:t>Storytelling</a:t>
            </a:r>
            <a:endParaRPr lang="en-US" dirty="0"/>
          </a:p>
          <a:p>
            <a:pPr lvl="1"/>
            <a:r>
              <a:rPr lang="en-US" dirty="0"/>
              <a:t>Play</a:t>
            </a:r>
          </a:p>
          <a:p>
            <a:pPr lvl="1"/>
            <a:r>
              <a:rPr lang="en-US" dirty="0"/>
              <a:t>Show and hide</a:t>
            </a:r>
          </a:p>
          <a:p>
            <a:r>
              <a:rPr lang="en-US" dirty="0">
                <a:hlinkClick r:id="rId4"/>
              </a:rPr>
              <a:t>Timeline Storyteller</a:t>
            </a:r>
            <a:endParaRPr lang="en-US" dirty="0"/>
          </a:p>
          <a:p>
            <a:r>
              <a:rPr lang="en-US" dirty="0"/>
              <a:t>“Explain the increase” automatically using Machine Learning</a:t>
            </a:r>
          </a:p>
          <a:p>
            <a:r>
              <a:rPr lang="en-US" dirty="0"/>
              <a:t>Improved visualizations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, Waterfall chart with “Top N”</a:t>
            </a:r>
          </a:p>
          <a:p>
            <a:pPr lvl="1"/>
            <a:r>
              <a:rPr lang="en-US" dirty="0"/>
              <a:t>Improved Theming</a:t>
            </a:r>
          </a:p>
          <a:p>
            <a:pPr lvl="1"/>
            <a:r>
              <a:rPr lang="en-US" dirty="0"/>
              <a:t>Responsive visualizations for improved mobile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9A3587-59E3-4C3A-B22A-B700A6B2AF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Drill To</a:t>
            </a:r>
          </a:p>
          <a:p>
            <a:r>
              <a:rPr lang="en-US" dirty="0"/>
              <a:t>Q&amp;A in iPhone app</a:t>
            </a:r>
          </a:p>
          <a:p>
            <a:pPr lvl="1"/>
            <a:r>
              <a:rPr lang="en-US" dirty="0"/>
              <a:t>“Conversational natural language”</a:t>
            </a:r>
          </a:p>
          <a:p>
            <a:r>
              <a:rPr lang="en-US" dirty="0"/>
              <a:t>Custom visuals exporting to PowerPoint</a:t>
            </a:r>
          </a:p>
          <a:p>
            <a:r>
              <a:rPr lang="en-US" dirty="0"/>
              <a:t>Deeper integration with R</a:t>
            </a:r>
          </a:p>
          <a:p>
            <a:r>
              <a:rPr lang="en-US" dirty="0">
                <a:hlinkClick r:id="rId5"/>
              </a:rPr>
              <a:t>Closer PowerApps integration</a:t>
            </a:r>
            <a:endParaRPr lang="en-US" dirty="0"/>
          </a:p>
          <a:p>
            <a:pPr lvl="1"/>
            <a:r>
              <a:rPr lang="en-US" dirty="0"/>
              <a:t>Embedded </a:t>
            </a:r>
            <a:r>
              <a:rPr lang="en-US" dirty="0" err="1"/>
              <a:t>PowerApp</a:t>
            </a:r>
            <a:r>
              <a:rPr lang="en-US" dirty="0"/>
              <a:t> control in a report</a:t>
            </a:r>
          </a:p>
          <a:p>
            <a:pPr lvl="1"/>
            <a:r>
              <a:rPr lang="en-US" dirty="0"/>
              <a:t>Enabling write-back scenarios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54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crosoft Data Insight Summit Announcements">
            <a:extLst>
              <a:ext uri="{FF2B5EF4-FFF2-40B4-BE49-F238E27FC236}">
                <a16:creationId xmlns:a16="http://schemas.microsoft.com/office/drawing/2014/main" id="{1DE896B5-F536-40B5-B972-BF3980A54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1223963"/>
            <a:ext cx="8277225" cy="441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363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36658-61C7-439D-8281-7365EC8D9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3E3F0-D15D-46F4-A70C-DD3B66033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 Director @ Bennett Adelson</a:t>
            </a:r>
          </a:p>
          <a:p>
            <a:r>
              <a:rPr lang="en-US" dirty="0"/>
              <a:t>16 years @ MSFT</a:t>
            </a:r>
          </a:p>
          <a:p>
            <a:r>
              <a:rPr lang="en-US" dirty="0"/>
              <a:t>1 year @ Qlik</a:t>
            </a:r>
          </a:p>
          <a:p>
            <a:r>
              <a:rPr lang="en-US" dirty="0"/>
              <a:t>4+ years @ BA</a:t>
            </a:r>
          </a:p>
          <a:p>
            <a:r>
              <a:rPr lang="en-US" dirty="0"/>
              <a:t>rdeken@bennettadelson.com</a:t>
            </a:r>
          </a:p>
          <a:p>
            <a:r>
              <a:rPr lang="en-US" dirty="0"/>
              <a:t>Twitter @</a:t>
            </a:r>
            <a:r>
              <a:rPr lang="en-US" dirty="0" err="1"/>
              <a:t>BIatBA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24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060DB3-C34E-4B73-9A67-05E61D87E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Bennett Adelson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316329-6B7A-47CC-B860-34D38134A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417" y="2273884"/>
            <a:ext cx="7607166" cy="427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5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7DF73-8B9B-4772-9571-29531E89D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Bennett Adelson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8B2F22C-4BD3-4403-BD3B-8C7027828D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9282" y="2522240"/>
            <a:ext cx="7673435" cy="357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01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82874-F8CE-41B1-958D-D3A2CC9E1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Month</a:t>
            </a:r>
            <a:br>
              <a:rPr lang="en-US" dirty="0"/>
            </a:br>
            <a:r>
              <a:rPr lang="en-US" sz="3100" dirty="0"/>
              <a:t>Azure Cognitive Services:</a:t>
            </a:r>
            <a:br>
              <a:rPr lang="en-US" sz="3100" dirty="0"/>
            </a:br>
            <a:r>
              <a:rPr lang="en-US" sz="3100" dirty="0"/>
              <a:t>Artificial Brains in Your App!</a:t>
            </a:r>
            <a:br>
              <a:rPr lang="en-US" sz="3100" dirty="0"/>
            </a:br>
            <a:r>
              <a:rPr lang="en-US" sz="3100" dirty="0"/>
              <a:t>August 9, 2017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15B89-4274-42FE-8A68-DF83D76363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16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5D833-9518-4939-ADAF-22B758ED6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Demos, Demos, Demos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57BEC-3FE9-4128-BE71-D720C47A72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97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7E6D44-C5EA-465D-9A96-A56E5125E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 and Matrix Drill and Conditional Formatting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C8FF7-75AE-419F-A3EF-7DCA94E9C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319092-FE0E-4659-87D2-C02A97614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226" y="2361487"/>
            <a:ext cx="3923548" cy="365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06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E2881-8C3F-47F1-9FF0-3D0D6D5B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Visuals Gallery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56025-B9D9-4A29-912A-7C84BC917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F635BA40-3BF2-4BDC-A6D6-B9F4F5DBDC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1814" y="2254773"/>
            <a:ext cx="7548371" cy="454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48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DBE24-83F5-4544-9504-0284BB5FD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Alerting and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4362B-8DB2-466D-BA2E-891E803EE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D99F64-2DE0-4658-BF28-5DF0C871D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937" y="2716469"/>
            <a:ext cx="7096125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384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1397</TotalTime>
  <Words>153</Words>
  <Application>Microsoft Office PowerPoint</Application>
  <PresentationFormat>Widescreen</PresentationFormat>
  <Paragraphs>43</Paragraphs>
  <Slides>16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Parcel</vt:lpstr>
      <vt:lpstr>Power BI:  What’s New?  What’s Next?</vt:lpstr>
      <vt:lpstr>About Me</vt:lpstr>
      <vt:lpstr>About Bennett Adelson</vt:lpstr>
      <vt:lpstr>About Bennett Adelson</vt:lpstr>
      <vt:lpstr>Next Month Azure Cognitive Services: Artificial Brains in Your App! August 9, 2017</vt:lpstr>
      <vt:lpstr>Demos, Demos, Demos</vt:lpstr>
      <vt:lpstr>Table and Matrix Drill and Conditional Formatting</vt:lpstr>
      <vt:lpstr>New Visuals Gallery</vt:lpstr>
      <vt:lpstr>Alerting and Integration</vt:lpstr>
      <vt:lpstr>Quick Measures</vt:lpstr>
      <vt:lpstr>Custom Visio Visuals</vt:lpstr>
      <vt:lpstr>Power BI Apps</vt:lpstr>
      <vt:lpstr>Reuse Power BI Models</vt:lpstr>
      <vt:lpstr>Power BI Premium</vt:lpstr>
      <vt:lpstr>What’s coming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BI:  What’s New?  What’s Next?</dc:title>
  <dc:creator>Rich Deken</dc:creator>
  <cp:lastModifiedBy>Rich Deken</cp:lastModifiedBy>
  <cp:revision>19</cp:revision>
  <dcterms:created xsi:type="dcterms:W3CDTF">2017-07-11T11:45:11Z</dcterms:created>
  <dcterms:modified xsi:type="dcterms:W3CDTF">2017-07-12T12:20:55Z</dcterms:modified>
</cp:coreProperties>
</file>